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366" r:id="rId2"/>
    <p:sldId id="389" r:id="rId3"/>
    <p:sldId id="341" r:id="rId4"/>
    <p:sldId id="367" r:id="rId5"/>
    <p:sldId id="368" r:id="rId6"/>
    <p:sldId id="360" r:id="rId7"/>
    <p:sldId id="369" r:id="rId8"/>
    <p:sldId id="370" r:id="rId9"/>
    <p:sldId id="371" r:id="rId10"/>
    <p:sldId id="372" r:id="rId11"/>
    <p:sldId id="373" r:id="rId12"/>
    <p:sldId id="374" r:id="rId13"/>
    <p:sldId id="375" r:id="rId14"/>
    <p:sldId id="376" r:id="rId15"/>
    <p:sldId id="377" r:id="rId16"/>
    <p:sldId id="378" r:id="rId17"/>
    <p:sldId id="379" r:id="rId18"/>
    <p:sldId id="380" r:id="rId19"/>
    <p:sldId id="390" r:id="rId20"/>
    <p:sldId id="381" r:id="rId21"/>
    <p:sldId id="391" r:id="rId22"/>
    <p:sldId id="382" r:id="rId23"/>
    <p:sldId id="383" r:id="rId24"/>
    <p:sldId id="392" r:id="rId25"/>
    <p:sldId id="384" r:id="rId26"/>
    <p:sldId id="385" r:id="rId27"/>
    <p:sldId id="386" r:id="rId28"/>
    <p:sldId id="387" r:id="rId29"/>
    <p:sldId id="388" r:id="rId30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DBF6"/>
    <a:srgbClr val="1228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480" autoAdjust="0"/>
  </p:normalViewPr>
  <p:slideViewPr>
    <p:cSldViewPr snapToGrid="0">
      <p:cViewPr varScale="1">
        <p:scale>
          <a:sx n="74" d="100"/>
          <a:sy n="74" d="100"/>
        </p:scale>
        <p:origin x="101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8.png>
</file>

<file path=ppt/media/image19.png>
</file>

<file path=ppt/media/image2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C6CD4C4B-4567-4365-B417-A7CD1376AE8F}" type="datetimeFigureOut">
              <a:rPr lang="he-IL" smtClean="0"/>
              <a:t>י"ב/סיון/תשפ"א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897C3D66-E075-4C9A-AC09-E658E1975F7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8449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Divided the results to trials where the correct answer was on the left side and trials where it was on the right side.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3D66-E075-4C9A-AC09-E658E1975F73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29028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73F94-4012-45E3-8EC0-6974EB635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A56F1-8864-4E86-8ECF-36C9198F21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3D30A-5A18-4825-BB4F-F2F2DCE94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י"ב/סיון/תשפ"א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A2336-D485-4243-BC9B-72F9D8E6B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6D1B5-B371-46B1-B965-8B5B5B7A6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96007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8109D-C414-4330-858B-5256A4E4E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1B22A-3CDC-4743-B429-C59A98A4F4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3F0B4-0291-4BB8-B981-C10189F69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י"ב/סיון/תשפ"א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2E71B-C167-43F7-8C0D-9D9B2F197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94B11F-670B-436D-A57D-6A064C105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98048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BB348D-1B0E-45C6-8644-A30F972C67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A38CA5-10F6-47F5-ACF5-1CEFB83E1E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C6BD92-BD07-4978-8FFE-12CA18B05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י"ב/סיון/תשפ"א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FFFD7-28A1-42B8-884A-AE8B754CD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E7443-4A47-4A7F-B810-C7214E8A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07833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E595E-5691-4257-989A-226E05275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E5E5F-B2A3-4953-B2A9-12DEC6CD6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5D6141-F186-47F4-95E7-020CF031D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י"ב/סיון/תשפ"א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DE7B3-DD84-491D-8BFD-935166DC5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BB9C4-A7AD-4C3D-96FA-6C3D731B3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00483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52F12-5DB0-48EB-85DC-1A75B7B66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8821C-7663-430A-B482-D96CB24ABF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FD5489-9CE1-4023-A652-66133DFA9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י"ב/סיון/תשפ"א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BBF60-1B7E-43F0-8AF0-4C05846C7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BB2B5-5982-448B-9DAC-E1039ED64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6363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7C3E4-BF97-4DBA-9E41-5B75C8002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616D9-E4B2-4C8A-9D1C-B1850631A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0BC4E6-7644-40E5-ACAF-15AE3C135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D3718B-A5AE-4E16-BE9F-750553071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י"ב/סיון/תשפ"א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DB8964-3A0E-4998-9186-DA7CE1DFA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DB1CDF-3DE9-4D07-992D-E724815D2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48538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AC153-8EE9-4784-995A-2DE2C7F7B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BEECF6-2EFE-4BBB-A7AD-C981B3B2DF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252F38-D59E-4316-8677-6638032BF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BD19A0-AC92-4884-A8F9-B2ABB28B72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51049-28A6-45F9-A816-42CB5C2E7E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B74FB0-6C55-4B31-A1ED-3A0034D91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י"ב/סיון/תשפ"א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E686F6-D993-47DC-8919-404413F47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4D7C97-24DF-477F-9011-80A533F49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7105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D7C3B-C630-4F38-99E5-82742A9E0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58B02D-E67B-4353-B515-7C5F31F79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י"ב/סיון/תשפ"א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D57D32-2263-485E-920E-1E8C129C4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FF390B-ABFB-415C-AFA6-08DF54E18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19468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FD37F3-E945-4BA0-B0E2-F09C6ED8B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י"ב/סיון/תשפ"א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1DF4A5-CF61-4CBF-99BD-5BC54F08F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CD41A-07D9-4CE5-B241-CB0F8B2BE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78561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76641-4CA1-4229-B428-DD6EE33FE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EDC48-4B25-4CEF-A0B7-8AFDD87EF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B8F1EE-B027-4765-BDC9-E8B521B23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2889CF-B527-4E8A-B2B3-EEB7955F7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י"ב/סיון/תשפ"א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6AD565-C2B1-4D07-9E41-F1FD4C830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E88BA-28DB-454F-88BE-80F824694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53342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65099-E400-42F6-AAE0-1C9C7CC28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0D5170-0EEE-471D-B5F3-9E77C8FC15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44B84-F6C0-46CC-972F-9B91226A6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809C5-CD1E-48AE-83F2-EE32EBF09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י"ב/סיון/תשפ"א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C361F5-24AB-4361-AE3D-0F8162EBE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9D3A1F-AC82-432E-A5C1-CF86FEA01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93062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3761BA-F818-4156-8FC5-58AA9FCF0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5BA82-FD16-47A0-8FF3-20BC57337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212F1-BB5B-4FBE-A185-545A4D2DE4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3E5A8-47E9-4702-8EAF-66BD1C6F973E}" type="datetimeFigureOut">
              <a:rPr lang="he-IL" smtClean="0"/>
              <a:t>י"ב/סיון/תשפ"א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11FA4-8AD9-4EFE-99ED-FF05D301A0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1719B-239A-4B97-99AA-FA26B0F7A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19325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5112215" y="2891359"/>
            <a:ext cx="196759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589453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7B6327-014D-4DB2-AA3D-A0D61FE53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080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12049F-3848-4077-B221-C152BCE93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2887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3B5B5B-A4E7-47F4-857C-1EB99C170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240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438B76-FD10-4893-A1E2-AD379D0D3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9698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89C1AF-3841-4845-B342-AC7A1DA416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1003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CCAC3C-27E2-43C6-8CAE-4D97BBB0AA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026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AE2AED-3C2B-46DF-85BB-F35757BE76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4982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8DF363-9CAC-4BBE-949C-12613EC14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B3A0241-5605-4C1D-A9CE-4B53CAE7500F}"/>
              </a:ext>
            </a:extLst>
          </p:cNvPr>
          <p:cNvSpPr/>
          <p:nvPr/>
        </p:nvSpPr>
        <p:spPr>
          <a:xfrm>
            <a:off x="6310365" y="1014884"/>
            <a:ext cx="904351" cy="622997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B70960C-97A6-4E8E-9BCA-43C31241A075}"/>
              </a:ext>
            </a:extLst>
          </p:cNvPr>
          <p:cNvSpPr/>
          <p:nvPr/>
        </p:nvSpPr>
        <p:spPr>
          <a:xfrm>
            <a:off x="7666893" y="4541855"/>
            <a:ext cx="1647930" cy="834013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312193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E40D5C-8F55-4CF4-9BD8-FEECC392A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F2C89B7-CB20-4DEA-BF9C-731BBDCD8E98}"/>
              </a:ext>
            </a:extLst>
          </p:cNvPr>
          <p:cNvSpPr/>
          <p:nvPr/>
        </p:nvSpPr>
        <p:spPr>
          <a:xfrm>
            <a:off x="8460712" y="783771"/>
            <a:ext cx="894303" cy="2140299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Too little valid trials?</a:t>
            </a:r>
          </a:p>
          <a:p>
            <a:pPr algn="ctr"/>
            <a:endParaRPr lang="en-US" b="1" dirty="0">
              <a:solidFill>
                <a:schemeClr val="tx1"/>
              </a:solidFill>
            </a:endParaRPr>
          </a:p>
          <a:p>
            <a:pPr algn="ctr"/>
            <a:endParaRPr lang="en-US" b="1" dirty="0">
              <a:solidFill>
                <a:schemeClr val="tx1"/>
              </a:solidFill>
            </a:endParaRPr>
          </a:p>
          <a:p>
            <a:pPr algn="ctr"/>
            <a:endParaRPr lang="en-US" b="1" dirty="0">
              <a:solidFill>
                <a:schemeClr val="tx1"/>
              </a:solidFill>
            </a:endParaRPr>
          </a:p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4CFF715-5AD4-4A8C-BEFC-20455F058A5D}"/>
              </a:ext>
            </a:extLst>
          </p:cNvPr>
          <p:cNvSpPr/>
          <p:nvPr/>
        </p:nvSpPr>
        <p:spPr>
          <a:xfrm>
            <a:off x="831274" y="228601"/>
            <a:ext cx="7232072" cy="2867890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6755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440113E-9479-4404-9299-3CDCB8ED2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3F18152-4AF7-4D09-8617-1E6B28BC19E0}"/>
              </a:ext>
            </a:extLst>
          </p:cNvPr>
          <p:cNvSpPr/>
          <p:nvPr/>
        </p:nvSpPr>
        <p:spPr>
          <a:xfrm>
            <a:off x="8460712" y="783771"/>
            <a:ext cx="894303" cy="2140299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Too little valid trials?</a:t>
            </a:r>
          </a:p>
          <a:p>
            <a:pPr algn="ctr"/>
            <a:endParaRPr lang="en-US" b="1" dirty="0">
              <a:solidFill>
                <a:schemeClr val="tx1"/>
              </a:solidFill>
            </a:endParaRPr>
          </a:p>
          <a:p>
            <a:pPr algn="ctr"/>
            <a:endParaRPr lang="en-US" b="1" dirty="0">
              <a:solidFill>
                <a:schemeClr val="tx1"/>
              </a:solidFill>
            </a:endParaRPr>
          </a:p>
          <a:p>
            <a:pPr algn="ctr"/>
            <a:endParaRPr lang="en-US" b="1" dirty="0">
              <a:solidFill>
                <a:schemeClr val="tx1"/>
              </a:solidFill>
            </a:endParaRPr>
          </a:p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DAF7C90-9E5F-4A3E-8A9B-C234BCC5B81C}"/>
              </a:ext>
            </a:extLst>
          </p:cNvPr>
          <p:cNvSpPr/>
          <p:nvPr/>
        </p:nvSpPr>
        <p:spPr>
          <a:xfrm>
            <a:off x="831274" y="228601"/>
            <a:ext cx="7232072" cy="2867890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81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BFA3E8C-A9D9-4D0E-8242-166BB202B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459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7274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67DBC1-E80D-487C-9F4E-B8FA0927C5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11DCB52-A73F-4813-951F-E2019B904E25}"/>
              </a:ext>
            </a:extLst>
          </p:cNvPr>
          <p:cNvSpPr/>
          <p:nvPr/>
        </p:nvSpPr>
        <p:spPr>
          <a:xfrm>
            <a:off x="831274" y="228601"/>
            <a:ext cx="7232072" cy="2867890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89249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0C20BC-668C-41F5-A360-AC76CACC9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EE2DF78-5150-403D-A8A0-AC1DB37C5055}"/>
              </a:ext>
            </a:extLst>
          </p:cNvPr>
          <p:cNvSpPr/>
          <p:nvPr/>
        </p:nvSpPr>
        <p:spPr>
          <a:xfrm>
            <a:off x="831274" y="228601"/>
            <a:ext cx="7232072" cy="2867890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26947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2FE81E-285E-484E-B49A-517F4FE11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81D143C-7355-41B7-AE77-A3C0CB2A0518}"/>
              </a:ext>
            </a:extLst>
          </p:cNvPr>
          <p:cNvSpPr/>
          <p:nvPr/>
        </p:nvSpPr>
        <p:spPr>
          <a:xfrm>
            <a:off x="6219930" y="5124659"/>
            <a:ext cx="1647930" cy="834013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E6CFC08-F612-428B-81E7-84A26EF2B3E0}"/>
              </a:ext>
            </a:extLst>
          </p:cNvPr>
          <p:cNvSpPr/>
          <p:nvPr/>
        </p:nvSpPr>
        <p:spPr>
          <a:xfrm>
            <a:off x="5205046" y="1155561"/>
            <a:ext cx="1085223" cy="683288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4312640-6AC0-4760-AA05-3A25A7C1945A}"/>
              </a:ext>
            </a:extLst>
          </p:cNvPr>
          <p:cNvSpPr/>
          <p:nvPr/>
        </p:nvSpPr>
        <p:spPr>
          <a:xfrm>
            <a:off x="3336053" y="4431323"/>
            <a:ext cx="1647930" cy="834013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603895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7BDEDC-09A6-4FF6-8784-E6BB6AA28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10EA431-12D2-4BD1-9428-0F41638B4274}"/>
              </a:ext>
            </a:extLst>
          </p:cNvPr>
          <p:cNvSpPr/>
          <p:nvPr/>
        </p:nvSpPr>
        <p:spPr>
          <a:xfrm>
            <a:off x="831274" y="228601"/>
            <a:ext cx="7232072" cy="2867890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94345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76B23B-5BA3-4408-88AD-6FD6A0594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A682111-D80B-4E96-BC35-339F3B7C9483}"/>
              </a:ext>
            </a:extLst>
          </p:cNvPr>
          <p:cNvSpPr/>
          <p:nvPr/>
        </p:nvSpPr>
        <p:spPr>
          <a:xfrm>
            <a:off x="831274" y="228601"/>
            <a:ext cx="7232072" cy="2867890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25031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E40446-F7A4-4127-97B1-FD464379A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4C0ABDF-FD4A-433F-9409-5AC9BBE1A8D9}"/>
              </a:ext>
            </a:extLst>
          </p:cNvPr>
          <p:cNvSpPr/>
          <p:nvPr/>
        </p:nvSpPr>
        <p:spPr>
          <a:xfrm>
            <a:off x="5596932" y="1336431"/>
            <a:ext cx="998136" cy="612950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D6D44C0-9618-405C-BF34-BFCFDA552A40}"/>
              </a:ext>
            </a:extLst>
          </p:cNvPr>
          <p:cNvSpPr/>
          <p:nvPr/>
        </p:nvSpPr>
        <p:spPr>
          <a:xfrm>
            <a:off x="3215474" y="4592096"/>
            <a:ext cx="1647930" cy="834013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891859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3CBD11-27EE-426B-8778-C7DD12801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F9FCD0C-8388-438D-9162-1E899E96D8B4}"/>
              </a:ext>
            </a:extLst>
          </p:cNvPr>
          <p:cNvSpPr/>
          <p:nvPr/>
        </p:nvSpPr>
        <p:spPr>
          <a:xfrm>
            <a:off x="5737609" y="1306286"/>
            <a:ext cx="1004834" cy="502417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294852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05EF7D-16DE-4A6A-A81C-FC68A8D6F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8974E2D-8742-4963-81F3-1136825372AC}"/>
              </a:ext>
            </a:extLst>
          </p:cNvPr>
          <p:cNvSpPr/>
          <p:nvPr/>
        </p:nvSpPr>
        <p:spPr>
          <a:xfrm>
            <a:off x="3245618" y="4451420"/>
            <a:ext cx="1647930" cy="834013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706609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8075DD-87B8-4875-9DEA-2D3BA1347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BCF643F-9A03-4A6F-A047-AA046FE47C68}"/>
              </a:ext>
            </a:extLst>
          </p:cNvPr>
          <p:cNvSpPr/>
          <p:nvPr/>
        </p:nvSpPr>
        <p:spPr>
          <a:xfrm>
            <a:off x="3285811" y="4521758"/>
            <a:ext cx="1647930" cy="834013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165152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DA6118-ECF0-4709-BC8C-C2D29B6CF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212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1435A0-F34F-42F0-89B0-DE3C349AA9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7086"/>
            <a:ext cx="12192000" cy="6770914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7B01033-CE1E-4B7C-9291-2B60B193B41E}"/>
              </a:ext>
            </a:extLst>
          </p:cNvPr>
          <p:cNvSpPr/>
          <p:nvPr/>
        </p:nvSpPr>
        <p:spPr>
          <a:xfrm>
            <a:off x="1607737" y="2843685"/>
            <a:ext cx="2250830" cy="1577590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80742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12226B-FA9B-4E86-9D64-DE076EA8D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484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B50B537-27E1-4452-87AF-C82786431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890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4287658" y="2891359"/>
            <a:ext cx="3616695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Single subject</a:t>
            </a:r>
          </a:p>
        </p:txBody>
      </p:sp>
    </p:spTree>
    <p:extLst>
      <p:ext uri="{BB962C8B-B14F-4D97-AF65-F5344CB8AC3E}">
        <p14:creationId xmlns:p14="http://schemas.microsoft.com/office/powerpoint/2010/main" val="3561215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D09857-1A5F-4972-99A2-82649B0A9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074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4FE0C1-F02A-490D-BA87-8B2578500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129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E2019B-07C4-49E8-A399-FD06FF3FB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0809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2514</TotalTime>
  <Words>38</Words>
  <Application>Microsoft Office PowerPoint</Application>
  <PresentationFormat>Widescreen</PresentationFormat>
  <Paragraphs>10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 Heller</dc:creator>
  <cp:lastModifiedBy>Chen Heller</cp:lastModifiedBy>
  <cp:revision>57</cp:revision>
  <dcterms:created xsi:type="dcterms:W3CDTF">2021-04-18T07:44:32Z</dcterms:created>
  <dcterms:modified xsi:type="dcterms:W3CDTF">2021-05-23T06:39:57Z</dcterms:modified>
</cp:coreProperties>
</file>

<file path=docProps/thumbnail.jpeg>
</file>